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2" d="100"/>
          <a:sy n="122" d="100"/>
        </p:scale>
        <p:origin x="30" y="-2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97480-3B68-46EA-A206-ECE2CCDDD8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E16609-45DB-43D6-8054-8EBED106EB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124038-F2EB-4D50-9A26-92AB9E888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9F22-39AC-4BF4-9AC1-5BF6F5745FD1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288E1-94CA-4642-A00C-DE55000A4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964005-A948-4838-87CE-D0C3BAE20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D5096-07F8-4D10-A906-78AD9BB55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824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E9926-A2B6-4030-9F59-F2FEDDACF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B34D5F-480E-450C-AA7A-2B0190DDDE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0F6AE-FCF1-4E81-9BE9-135881108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9F22-39AC-4BF4-9AC1-5BF6F5745FD1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045F6A-A317-42DF-9840-CE5D1E6AC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2D327-EFB5-4CA6-992E-C33FF04DA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D5096-07F8-4D10-A906-78AD9BB55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69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241B46-5EE1-41B9-953F-F9C9217D73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B16E6E-4D55-45BA-9BE8-81FD5FE91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66FA49-FEE3-4761-BD56-06BA8EEB9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9F22-39AC-4BF4-9AC1-5BF6F5745FD1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A8AD3A-5870-440B-B4F6-A455514C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FC9891-18A5-4271-98A7-697B4F6A2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D5096-07F8-4D10-A906-78AD9BB55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613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66A82-113A-4DCA-80E1-95AD0B608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A10A4-E8D3-48E9-8AC0-4E68959DB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EA0D10-11EF-4CFB-90B5-1528F7D91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9F22-39AC-4BF4-9AC1-5BF6F5745FD1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7AA5A9-C8F4-4645-BB7A-780A71CF0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8DAFE-20EC-4EED-B8F4-A878BABCC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D5096-07F8-4D10-A906-78AD9BB55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32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6DA42-E16D-4515-850E-9FE1B40FA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515C83-85BC-4E32-A7A1-9CA58A618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F10092-C1E8-4C5C-B43A-216F9DBD6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9F22-39AC-4BF4-9AC1-5BF6F5745FD1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68647-FFCA-4BD4-B5E3-B5AFEC585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70C715-C336-40CD-B38D-0F866C4E1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D5096-07F8-4D10-A906-78AD9BB55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60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49CFD-9C0A-4416-BC5D-69B50D737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1804BD-DD98-4C8E-A88A-F512BABDC1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402502-DE75-4C34-9883-BD7F664B3B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E93B95-1661-44A9-BC98-84D041991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9F22-39AC-4BF4-9AC1-5BF6F5745FD1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AC9B27-F648-4231-995D-3149B1164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A60BBC-3F0C-4285-B8BC-2A9573127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D5096-07F8-4D10-A906-78AD9BB55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158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3A6D6-3165-4D22-8D93-525D9DB63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9F8E9E-46F2-420B-9529-9311D12EE7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A33E23-9F9A-43FB-88C3-AE0CAE2486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662B2D-7533-440C-9552-A32A23143D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4F9A63-4095-4BC6-8BF9-D80ACD4ECA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805556-7078-4978-BDE7-68C2279BD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9F22-39AC-4BF4-9AC1-5BF6F5745FD1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DB760D-A178-4237-BB40-99548E99C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3E4E2C-5F32-4B1E-928A-8FBD53A8B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D5096-07F8-4D10-A906-78AD9BB55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999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FDF07-5627-4B2E-AD29-2191A087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875D85-6A16-49A8-8FBA-C3691703A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9F22-39AC-4BF4-9AC1-5BF6F5745FD1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A99E2-C9AD-4BF6-9C13-E15FBCBBB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6C7EB5-3E1D-4682-BC16-1B5870963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D5096-07F8-4D10-A906-78AD9BB55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997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36EB54-9F2E-4F86-B93D-A96B5E8FE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9F22-39AC-4BF4-9AC1-5BF6F5745FD1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8F4273-9181-4D68-845D-3D4BA0015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1BE68E-05D0-4C2A-8AEB-EC28F0260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D5096-07F8-4D10-A906-78AD9BB55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221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94676-4D32-4569-9A31-B8A13392C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9B8AE-F309-4882-A69F-5D30800AB7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05E7C5-7604-4C75-AC2E-1CD5AC2F37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BC1B48-85A3-4D4B-8FA9-6B1673FF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9F22-39AC-4BF4-9AC1-5BF6F5745FD1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6D0C64-D215-4740-9D8B-9EBB074EF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D6B3B-DE02-44E7-BF2A-D7FFF1FC3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D5096-07F8-4D10-A906-78AD9BB55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039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EC26A-13E4-414E-A286-29BCE8A7C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1C2E6C-EDC8-4733-9D5F-E3A4ECA5AF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5C6837-DAD9-4CC1-A40E-387C8139A4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E937C9-99DD-4F82-A0BA-F12943D1C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39F22-39AC-4BF4-9AC1-5BF6F5745FD1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1936E5-C003-4EF1-807A-9060E6BFB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B18681-1B3F-4922-9A96-70E1DC9F7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D5096-07F8-4D10-A906-78AD9BB55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359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0AAD25-53DC-44BF-B2A1-B1ED872EA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EE8F1-74B2-46D9-858F-9E57C4A5D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BB5281-1C58-4281-9E37-F29EE7411A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39F22-39AC-4BF4-9AC1-5BF6F5745FD1}" type="datetimeFigureOut">
              <a:rPr lang="en-US" smtClean="0"/>
              <a:t>11/19/2018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A7345-8C25-4EA1-88B8-4A5900526A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C4DE2D-2810-454A-84A3-D405ECE37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D5096-07F8-4D10-A906-78AD9BB55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589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DFA1A8-077E-4A2E-8DC8-417229CFA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778" y="638355"/>
            <a:ext cx="2687129" cy="35828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8D99235-DF92-4631-9AB9-701E28AF228B}"/>
              </a:ext>
            </a:extLst>
          </p:cNvPr>
          <p:cNvSpPr/>
          <p:nvPr/>
        </p:nvSpPr>
        <p:spPr>
          <a:xfrm>
            <a:off x="2001472" y="1966824"/>
            <a:ext cx="1037400" cy="68854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>
                <a:solidFill>
                  <a:schemeClr val="tx1"/>
                </a:solidFill>
              </a:rPr>
              <a:t>LMS DAQ</a:t>
            </a:r>
            <a:endParaRPr lang="en-US" sz="700" b="1" i="1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CEFF60C-1C66-485F-8338-0D2CCF50D559}"/>
              </a:ext>
            </a:extLst>
          </p:cNvPr>
          <p:cNvSpPr/>
          <p:nvPr/>
        </p:nvSpPr>
        <p:spPr>
          <a:xfrm>
            <a:off x="2001472" y="3352735"/>
            <a:ext cx="1037400" cy="68854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>
                <a:solidFill>
                  <a:schemeClr val="tx1"/>
                </a:solidFill>
              </a:rPr>
              <a:t>Amplifier</a:t>
            </a:r>
            <a:endParaRPr lang="en-US" sz="1000" b="1" i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68BEC83-1368-4BD8-AFDA-3FE31D9ED162}"/>
              </a:ext>
            </a:extLst>
          </p:cNvPr>
          <p:cNvCxnSpPr>
            <a:cxnSpLocks/>
          </p:cNvCxnSpPr>
          <p:nvPr/>
        </p:nvCxnSpPr>
        <p:spPr>
          <a:xfrm>
            <a:off x="3584460" y="902898"/>
            <a:ext cx="0" cy="117032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58F78FF-678F-42DD-87A4-A83C66163492}"/>
              </a:ext>
            </a:extLst>
          </p:cNvPr>
          <p:cNvCxnSpPr>
            <a:cxnSpLocks/>
          </p:cNvCxnSpPr>
          <p:nvPr/>
        </p:nvCxnSpPr>
        <p:spPr>
          <a:xfrm>
            <a:off x="3584460" y="902898"/>
            <a:ext cx="79775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CFF534D-2955-41D6-8795-CD5B9F9D37E3}"/>
              </a:ext>
            </a:extLst>
          </p:cNvPr>
          <p:cNvCxnSpPr>
            <a:cxnSpLocks/>
          </p:cNvCxnSpPr>
          <p:nvPr/>
        </p:nvCxnSpPr>
        <p:spPr>
          <a:xfrm>
            <a:off x="3584460" y="2073219"/>
            <a:ext cx="806384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B31DB71-C894-431E-825D-AD83ECCEE915}"/>
              </a:ext>
            </a:extLst>
          </p:cNvPr>
          <p:cNvCxnSpPr>
            <a:cxnSpLocks/>
          </p:cNvCxnSpPr>
          <p:nvPr/>
        </p:nvCxnSpPr>
        <p:spPr>
          <a:xfrm>
            <a:off x="3584460" y="3094008"/>
            <a:ext cx="91852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FBAA504-0A51-4B9D-87CB-C50A4CBAB891}"/>
              </a:ext>
            </a:extLst>
          </p:cNvPr>
          <p:cNvCxnSpPr>
            <a:cxnSpLocks/>
          </p:cNvCxnSpPr>
          <p:nvPr/>
        </p:nvCxnSpPr>
        <p:spPr>
          <a:xfrm>
            <a:off x="2511423" y="1534904"/>
            <a:ext cx="107303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EEE2366-7B45-44B8-9FF9-683C5C5DE249}"/>
              </a:ext>
            </a:extLst>
          </p:cNvPr>
          <p:cNvCxnSpPr>
            <a:cxnSpLocks/>
          </p:cNvCxnSpPr>
          <p:nvPr/>
        </p:nvCxnSpPr>
        <p:spPr>
          <a:xfrm flipV="1">
            <a:off x="2511423" y="1534904"/>
            <a:ext cx="0" cy="431920"/>
          </a:xfrm>
          <a:prstGeom prst="line">
            <a:avLst/>
          </a:prstGeom>
          <a:ln w="28575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AA1CBBC-51D3-493E-A1A1-BDE4BA188750}"/>
              </a:ext>
            </a:extLst>
          </p:cNvPr>
          <p:cNvCxnSpPr>
            <a:cxnSpLocks/>
          </p:cNvCxnSpPr>
          <p:nvPr/>
        </p:nvCxnSpPr>
        <p:spPr>
          <a:xfrm>
            <a:off x="6049991" y="3385214"/>
            <a:ext cx="242103" cy="0"/>
          </a:xfrm>
          <a:prstGeom prst="line">
            <a:avLst/>
          </a:prstGeom>
          <a:ln w="28575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4643664-61E3-43DD-8333-69C336C3248E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2520171" y="4041277"/>
            <a:ext cx="1" cy="9892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0F5709D-0179-4BC3-AD80-67C1A911701A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2520172" y="2655366"/>
            <a:ext cx="0" cy="706190"/>
          </a:xfrm>
          <a:prstGeom prst="line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D07A5499-6F3D-4AAD-ADCC-C20E46ED5D8A}"/>
              </a:ext>
            </a:extLst>
          </p:cNvPr>
          <p:cNvSpPr/>
          <p:nvPr/>
        </p:nvSpPr>
        <p:spPr>
          <a:xfrm>
            <a:off x="3017797" y="3058873"/>
            <a:ext cx="11333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Reference</a:t>
            </a:r>
            <a:endParaRPr lang="en-US" sz="800" b="1" i="1" dirty="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275BB62-0AD1-4CED-BCEB-1B42939E6A09}"/>
              </a:ext>
            </a:extLst>
          </p:cNvPr>
          <p:cNvSpPr/>
          <p:nvPr/>
        </p:nvSpPr>
        <p:spPr>
          <a:xfrm>
            <a:off x="1691658" y="802374"/>
            <a:ext cx="15950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Accelerometer Output</a:t>
            </a:r>
            <a:endParaRPr lang="en-US" sz="800" b="1" i="1" dirty="0">
              <a:solidFill>
                <a:schemeClr val="tx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498AC38-AB5C-41E1-BE76-F0D5FC045812}"/>
              </a:ext>
            </a:extLst>
          </p:cNvPr>
          <p:cNvSpPr/>
          <p:nvPr/>
        </p:nvSpPr>
        <p:spPr>
          <a:xfrm>
            <a:off x="1769236" y="2655366"/>
            <a:ext cx="7509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Sine Input</a:t>
            </a:r>
            <a:endParaRPr lang="en-US" sz="800" b="1" i="1" dirty="0">
              <a:solidFill>
                <a:schemeClr val="tx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2E385E9-5DD1-47D2-B0D1-E8475F813762}"/>
              </a:ext>
            </a:extLst>
          </p:cNvPr>
          <p:cNvSpPr/>
          <p:nvPr/>
        </p:nvSpPr>
        <p:spPr>
          <a:xfrm>
            <a:off x="4484286" y="3811366"/>
            <a:ext cx="18996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Shaker Input</a:t>
            </a:r>
            <a:endParaRPr lang="en-US" sz="800" b="1" i="1" dirty="0">
              <a:solidFill>
                <a:schemeClr val="tx1"/>
              </a:solidFill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484BD018-35E6-4DAA-A47C-58E708A50563}"/>
              </a:ext>
            </a:extLst>
          </p:cNvPr>
          <p:cNvCxnSpPr>
            <a:cxnSpLocks/>
          </p:cNvCxnSpPr>
          <p:nvPr/>
        </p:nvCxnSpPr>
        <p:spPr>
          <a:xfrm>
            <a:off x="3584459" y="2311095"/>
            <a:ext cx="1" cy="782913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2608DCA3-95A7-49DC-9917-65869774D9D1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3038872" y="2311095"/>
            <a:ext cx="545587" cy="0"/>
          </a:xfrm>
          <a:prstGeom prst="line">
            <a:avLst/>
          </a:prstGeom>
          <a:ln w="28575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DCAB2291-20AB-4292-AC71-1CC9A21F1169}"/>
              </a:ext>
            </a:extLst>
          </p:cNvPr>
          <p:cNvCxnSpPr>
            <a:cxnSpLocks/>
          </p:cNvCxnSpPr>
          <p:nvPr/>
        </p:nvCxnSpPr>
        <p:spPr>
          <a:xfrm>
            <a:off x="2520171" y="4140203"/>
            <a:ext cx="3759094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87ED3F01-40B0-44DA-B1FE-8AAC1AD00190}"/>
              </a:ext>
            </a:extLst>
          </p:cNvPr>
          <p:cNvCxnSpPr>
            <a:cxnSpLocks/>
          </p:cNvCxnSpPr>
          <p:nvPr/>
        </p:nvCxnSpPr>
        <p:spPr>
          <a:xfrm>
            <a:off x="6292094" y="3371006"/>
            <a:ext cx="0" cy="76919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3244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10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Paruchuri, Sai Tej</dc:creator>
  <cp:lastModifiedBy>Paruchuri, Sai Tej</cp:lastModifiedBy>
  <cp:revision>5</cp:revision>
  <dcterms:created xsi:type="dcterms:W3CDTF">2018-11-20T03:25:46Z</dcterms:created>
  <dcterms:modified xsi:type="dcterms:W3CDTF">2018-11-20T04:27:16Z</dcterms:modified>
</cp:coreProperties>
</file>