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709738" cy="48641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315" autoAdjust="0"/>
    <p:restoredTop sz="94660"/>
  </p:normalViewPr>
  <p:slideViewPr>
    <p:cSldViewPr snapToGrid="0">
      <p:cViewPr varScale="1">
        <p:scale>
          <a:sx n="127" d="100"/>
          <a:sy n="127" d="100"/>
        </p:scale>
        <p:origin x="302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8231" y="796047"/>
            <a:ext cx="1453277" cy="1693427"/>
          </a:xfrm>
        </p:spPr>
        <p:txBody>
          <a:bodyPr anchor="b"/>
          <a:lstStyle>
            <a:lvl1pPr algn="ctr">
              <a:defRPr sz="112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717" y="2554779"/>
            <a:ext cx="1282304" cy="1174365"/>
          </a:xfrm>
        </p:spPr>
        <p:txBody>
          <a:bodyPr/>
          <a:lstStyle>
            <a:lvl1pPr marL="0" indent="0" algn="ctr">
              <a:buNone/>
              <a:defRPr sz="449"/>
            </a:lvl1pPr>
            <a:lvl2pPr marL="85496" indent="0" algn="ctr">
              <a:buNone/>
              <a:defRPr sz="374"/>
            </a:lvl2pPr>
            <a:lvl3pPr marL="170993" indent="0" algn="ctr">
              <a:buNone/>
              <a:defRPr sz="337"/>
            </a:lvl3pPr>
            <a:lvl4pPr marL="256489" indent="0" algn="ctr">
              <a:buNone/>
              <a:defRPr sz="299"/>
            </a:lvl4pPr>
            <a:lvl5pPr marL="341986" indent="0" algn="ctr">
              <a:buNone/>
              <a:defRPr sz="299"/>
            </a:lvl5pPr>
            <a:lvl6pPr marL="427482" indent="0" algn="ctr">
              <a:buNone/>
              <a:defRPr sz="299"/>
            </a:lvl6pPr>
            <a:lvl7pPr marL="512978" indent="0" algn="ctr">
              <a:buNone/>
              <a:defRPr sz="299"/>
            </a:lvl7pPr>
            <a:lvl8pPr marL="598475" indent="0" algn="ctr">
              <a:buNone/>
              <a:defRPr sz="299"/>
            </a:lvl8pPr>
            <a:lvl9pPr marL="683971" indent="0" algn="ctr">
              <a:buNone/>
              <a:defRPr sz="299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4F6B1-8D2F-4C86-9B95-DC63CC51105C}" type="datetimeFigureOut">
              <a:rPr lang="en-US" smtClean="0"/>
              <a:t>3/8/2019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E90FF-E329-46D3-A20A-56D03696BD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0913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4F6B1-8D2F-4C86-9B95-DC63CC51105C}" type="datetimeFigureOut">
              <a:rPr lang="en-US" smtClean="0"/>
              <a:t>3/8/2019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E90FF-E329-46D3-A20A-56D03696BD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4719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23531" y="258968"/>
            <a:ext cx="368662" cy="41221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545" y="258968"/>
            <a:ext cx="1084615" cy="41221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4F6B1-8D2F-4C86-9B95-DC63CC51105C}" type="datetimeFigureOut">
              <a:rPr lang="en-US" smtClean="0"/>
              <a:t>3/8/2019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E90FF-E329-46D3-A20A-56D03696BD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6879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4F6B1-8D2F-4C86-9B95-DC63CC51105C}" type="datetimeFigureOut">
              <a:rPr lang="en-US" smtClean="0"/>
              <a:t>3/8/2019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E90FF-E329-46D3-A20A-56D03696BD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164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654" y="1212649"/>
            <a:ext cx="1474649" cy="2023330"/>
          </a:xfrm>
        </p:spPr>
        <p:txBody>
          <a:bodyPr anchor="b"/>
          <a:lstStyle>
            <a:lvl1pPr>
              <a:defRPr sz="112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6654" y="3255120"/>
            <a:ext cx="1474649" cy="1064022"/>
          </a:xfrm>
        </p:spPr>
        <p:txBody>
          <a:bodyPr/>
          <a:lstStyle>
            <a:lvl1pPr marL="0" indent="0">
              <a:buNone/>
              <a:defRPr sz="449">
                <a:solidFill>
                  <a:schemeClr val="tx1"/>
                </a:solidFill>
              </a:defRPr>
            </a:lvl1pPr>
            <a:lvl2pPr marL="85496" indent="0">
              <a:buNone/>
              <a:defRPr sz="374">
                <a:solidFill>
                  <a:schemeClr val="tx1">
                    <a:tint val="75000"/>
                  </a:schemeClr>
                </a:solidFill>
              </a:defRPr>
            </a:lvl2pPr>
            <a:lvl3pPr marL="170993" indent="0">
              <a:buNone/>
              <a:defRPr sz="337">
                <a:solidFill>
                  <a:schemeClr val="tx1">
                    <a:tint val="75000"/>
                  </a:schemeClr>
                </a:solidFill>
              </a:defRPr>
            </a:lvl3pPr>
            <a:lvl4pPr marL="256489" indent="0">
              <a:buNone/>
              <a:defRPr sz="299">
                <a:solidFill>
                  <a:schemeClr val="tx1">
                    <a:tint val="75000"/>
                  </a:schemeClr>
                </a:solidFill>
              </a:defRPr>
            </a:lvl4pPr>
            <a:lvl5pPr marL="341986" indent="0">
              <a:buNone/>
              <a:defRPr sz="299">
                <a:solidFill>
                  <a:schemeClr val="tx1">
                    <a:tint val="75000"/>
                  </a:schemeClr>
                </a:solidFill>
              </a:defRPr>
            </a:lvl5pPr>
            <a:lvl6pPr marL="427482" indent="0">
              <a:buNone/>
              <a:defRPr sz="299">
                <a:solidFill>
                  <a:schemeClr val="tx1">
                    <a:tint val="75000"/>
                  </a:schemeClr>
                </a:solidFill>
              </a:defRPr>
            </a:lvl6pPr>
            <a:lvl7pPr marL="512978" indent="0">
              <a:buNone/>
              <a:defRPr sz="299">
                <a:solidFill>
                  <a:schemeClr val="tx1">
                    <a:tint val="75000"/>
                  </a:schemeClr>
                </a:solidFill>
              </a:defRPr>
            </a:lvl7pPr>
            <a:lvl8pPr marL="598475" indent="0">
              <a:buNone/>
              <a:defRPr sz="299">
                <a:solidFill>
                  <a:schemeClr val="tx1">
                    <a:tint val="75000"/>
                  </a:schemeClr>
                </a:solidFill>
              </a:defRPr>
            </a:lvl8pPr>
            <a:lvl9pPr marL="683971" indent="0">
              <a:buNone/>
              <a:defRPr sz="2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4F6B1-8D2F-4C86-9B95-DC63CC51105C}" type="datetimeFigureOut">
              <a:rPr lang="en-US" smtClean="0"/>
              <a:t>3/8/2019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E90FF-E329-46D3-A20A-56D03696BD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007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544" y="1294841"/>
            <a:ext cx="726639" cy="30862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5555" y="1294841"/>
            <a:ext cx="726639" cy="30862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4F6B1-8D2F-4C86-9B95-DC63CC51105C}" type="datetimeFigureOut">
              <a:rPr lang="en-US" smtClean="0"/>
              <a:t>3/8/2019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E90FF-E329-46D3-A20A-56D03696BD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701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767" y="258969"/>
            <a:ext cx="1474649" cy="94016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767" y="1192381"/>
            <a:ext cx="723299" cy="584367"/>
          </a:xfrm>
        </p:spPr>
        <p:txBody>
          <a:bodyPr anchor="b"/>
          <a:lstStyle>
            <a:lvl1pPr marL="0" indent="0">
              <a:buNone/>
              <a:defRPr sz="449" b="1"/>
            </a:lvl1pPr>
            <a:lvl2pPr marL="85496" indent="0">
              <a:buNone/>
              <a:defRPr sz="374" b="1"/>
            </a:lvl2pPr>
            <a:lvl3pPr marL="170993" indent="0">
              <a:buNone/>
              <a:defRPr sz="337" b="1"/>
            </a:lvl3pPr>
            <a:lvl4pPr marL="256489" indent="0">
              <a:buNone/>
              <a:defRPr sz="299" b="1"/>
            </a:lvl4pPr>
            <a:lvl5pPr marL="341986" indent="0">
              <a:buNone/>
              <a:defRPr sz="299" b="1"/>
            </a:lvl5pPr>
            <a:lvl6pPr marL="427482" indent="0">
              <a:buNone/>
              <a:defRPr sz="299" b="1"/>
            </a:lvl6pPr>
            <a:lvl7pPr marL="512978" indent="0">
              <a:buNone/>
              <a:defRPr sz="299" b="1"/>
            </a:lvl7pPr>
            <a:lvl8pPr marL="598475" indent="0">
              <a:buNone/>
              <a:defRPr sz="299" b="1"/>
            </a:lvl8pPr>
            <a:lvl9pPr marL="683971" indent="0">
              <a:buNone/>
              <a:defRPr sz="299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767" y="1776748"/>
            <a:ext cx="723299" cy="261332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65555" y="1192381"/>
            <a:ext cx="726861" cy="584367"/>
          </a:xfrm>
        </p:spPr>
        <p:txBody>
          <a:bodyPr anchor="b"/>
          <a:lstStyle>
            <a:lvl1pPr marL="0" indent="0">
              <a:buNone/>
              <a:defRPr sz="449" b="1"/>
            </a:lvl1pPr>
            <a:lvl2pPr marL="85496" indent="0">
              <a:buNone/>
              <a:defRPr sz="374" b="1"/>
            </a:lvl2pPr>
            <a:lvl3pPr marL="170993" indent="0">
              <a:buNone/>
              <a:defRPr sz="337" b="1"/>
            </a:lvl3pPr>
            <a:lvl4pPr marL="256489" indent="0">
              <a:buNone/>
              <a:defRPr sz="299" b="1"/>
            </a:lvl4pPr>
            <a:lvl5pPr marL="341986" indent="0">
              <a:buNone/>
              <a:defRPr sz="299" b="1"/>
            </a:lvl5pPr>
            <a:lvl6pPr marL="427482" indent="0">
              <a:buNone/>
              <a:defRPr sz="299" b="1"/>
            </a:lvl6pPr>
            <a:lvl7pPr marL="512978" indent="0">
              <a:buNone/>
              <a:defRPr sz="299" b="1"/>
            </a:lvl7pPr>
            <a:lvl8pPr marL="598475" indent="0">
              <a:buNone/>
              <a:defRPr sz="299" b="1"/>
            </a:lvl8pPr>
            <a:lvl9pPr marL="683971" indent="0">
              <a:buNone/>
              <a:defRPr sz="299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65555" y="1776748"/>
            <a:ext cx="726861" cy="261332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4F6B1-8D2F-4C86-9B95-DC63CC51105C}" type="datetimeFigureOut">
              <a:rPr lang="en-US" smtClean="0"/>
              <a:t>3/8/2019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E90FF-E329-46D3-A20A-56D03696BD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9639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4F6B1-8D2F-4C86-9B95-DC63CC51105C}" type="datetimeFigureOut">
              <a:rPr lang="en-US" smtClean="0"/>
              <a:t>3/8/2019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E90FF-E329-46D3-A20A-56D03696BD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0850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4F6B1-8D2F-4C86-9B95-DC63CC51105C}" type="datetimeFigureOut">
              <a:rPr lang="en-US" smtClean="0"/>
              <a:t>3/8/2019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E90FF-E329-46D3-A20A-56D03696BD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076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767" y="324273"/>
            <a:ext cx="551435" cy="1134957"/>
          </a:xfrm>
        </p:spPr>
        <p:txBody>
          <a:bodyPr anchor="b"/>
          <a:lstStyle>
            <a:lvl1pPr>
              <a:defRPr sz="59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6861" y="700341"/>
            <a:ext cx="865555" cy="3456664"/>
          </a:xfrm>
        </p:spPr>
        <p:txBody>
          <a:bodyPr/>
          <a:lstStyle>
            <a:lvl1pPr>
              <a:defRPr sz="598"/>
            </a:lvl1pPr>
            <a:lvl2pPr>
              <a:defRPr sz="524"/>
            </a:lvl2pPr>
            <a:lvl3pPr>
              <a:defRPr sz="449"/>
            </a:lvl3pPr>
            <a:lvl4pPr>
              <a:defRPr sz="374"/>
            </a:lvl4pPr>
            <a:lvl5pPr>
              <a:defRPr sz="374"/>
            </a:lvl5pPr>
            <a:lvl6pPr>
              <a:defRPr sz="374"/>
            </a:lvl6pPr>
            <a:lvl7pPr>
              <a:defRPr sz="374"/>
            </a:lvl7pPr>
            <a:lvl8pPr>
              <a:defRPr sz="374"/>
            </a:lvl8pPr>
            <a:lvl9pPr>
              <a:defRPr sz="37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767" y="1459230"/>
            <a:ext cx="551435" cy="2703404"/>
          </a:xfrm>
        </p:spPr>
        <p:txBody>
          <a:bodyPr/>
          <a:lstStyle>
            <a:lvl1pPr marL="0" indent="0">
              <a:buNone/>
              <a:defRPr sz="299"/>
            </a:lvl1pPr>
            <a:lvl2pPr marL="85496" indent="0">
              <a:buNone/>
              <a:defRPr sz="262"/>
            </a:lvl2pPr>
            <a:lvl3pPr marL="170993" indent="0">
              <a:buNone/>
              <a:defRPr sz="224"/>
            </a:lvl3pPr>
            <a:lvl4pPr marL="256489" indent="0">
              <a:buNone/>
              <a:defRPr sz="187"/>
            </a:lvl4pPr>
            <a:lvl5pPr marL="341986" indent="0">
              <a:buNone/>
              <a:defRPr sz="187"/>
            </a:lvl5pPr>
            <a:lvl6pPr marL="427482" indent="0">
              <a:buNone/>
              <a:defRPr sz="187"/>
            </a:lvl6pPr>
            <a:lvl7pPr marL="512978" indent="0">
              <a:buNone/>
              <a:defRPr sz="187"/>
            </a:lvl7pPr>
            <a:lvl8pPr marL="598475" indent="0">
              <a:buNone/>
              <a:defRPr sz="187"/>
            </a:lvl8pPr>
            <a:lvl9pPr marL="683971" indent="0">
              <a:buNone/>
              <a:defRPr sz="18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4F6B1-8D2F-4C86-9B95-DC63CC51105C}" type="datetimeFigureOut">
              <a:rPr lang="en-US" smtClean="0"/>
              <a:t>3/8/2019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E90FF-E329-46D3-A20A-56D03696BD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96630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767" y="324273"/>
            <a:ext cx="551435" cy="1134957"/>
          </a:xfrm>
        </p:spPr>
        <p:txBody>
          <a:bodyPr anchor="b"/>
          <a:lstStyle>
            <a:lvl1pPr>
              <a:defRPr sz="59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26861" y="700341"/>
            <a:ext cx="865555" cy="3456664"/>
          </a:xfrm>
        </p:spPr>
        <p:txBody>
          <a:bodyPr anchor="t"/>
          <a:lstStyle>
            <a:lvl1pPr marL="0" indent="0">
              <a:buNone/>
              <a:defRPr sz="598"/>
            </a:lvl1pPr>
            <a:lvl2pPr marL="85496" indent="0">
              <a:buNone/>
              <a:defRPr sz="524"/>
            </a:lvl2pPr>
            <a:lvl3pPr marL="170993" indent="0">
              <a:buNone/>
              <a:defRPr sz="449"/>
            </a:lvl3pPr>
            <a:lvl4pPr marL="256489" indent="0">
              <a:buNone/>
              <a:defRPr sz="374"/>
            </a:lvl4pPr>
            <a:lvl5pPr marL="341986" indent="0">
              <a:buNone/>
              <a:defRPr sz="374"/>
            </a:lvl5pPr>
            <a:lvl6pPr marL="427482" indent="0">
              <a:buNone/>
              <a:defRPr sz="374"/>
            </a:lvl6pPr>
            <a:lvl7pPr marL="512978" indent="0">
              <a:buNone/>
              <a:defRPr sz="374"/>
            </a:lvl7pPr>
            <a:lvl8pPr marL="598475" indent="0">
              <a:buNone/>
              <a:defRPr sz="374"/>
            </a:lvl8pPr>
            <a:lvl9pPr marL="683971" indent="0">
              <a:buNone/>
              <a:defRPr sz="374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767" y="1459230"/>
            <a:ext cx="551435" cy="2703404"/>
          </a:xfrm>
        </p:spPr>
        <p:txBody>
          <a:bodyPr/>
          <a:lstStyle>
            <a:lvl1pPr marL="0" indent="0">
              <a:buNone/>
              <a:defRPr sz="299"/>
            </a:lvl1pPr>
            <a:lvl2pPr marL="85496" indent="0">
              <a:buNone/>
              <a:defRPr sz="262"/>
            </a:lvl2pPr>
            <a:lvl3pPr marL="170993" indent="0">
              <a:buNone/>
              <a:defRPr sz="224"/>
            </a:lvl3pPr>
            <a:lvl4pPr marL="256489" indent="0">
              <a:buNone/>
              <a:defRPr sz="187"/>
            </a:lvl4pPr>
            <a:lvl5pPr marL="341986" indent="0">
              <a:buNone/>
              <a:defRPr sz="187"/>
            </a:lvl5pPr>
            <a:lvl6pPr marL="427482" indent="0">
              <a:buNone/>
              <a:defRPr sz="187"/>
            </a:lvl6pPr>
            <a:lvl7pPr marL="512978" indent="0">
              <a:buNone/>
              <a:defRPr sz="187"/>
            </a:lvl7pPr>
            <a:lvl8pPr marL="598475" indent="0">
              <a:buNone/>
              <a:defRPr sz="187"/>
            </a:lvl8pPr>
            <a:lvl9pPr marL="683971" indent="0">
              <a:buNone/>
              <a:defRPr sz="18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4F6B1-8D2F-4C86-9B95-DC63CC51105C}" type="datetimeFigureOut">
              <a:rPr lang="en-US" smtClean="0"/>
              <a:t>3/8/2019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E90FF-E329-46D3-A20A-56D03696BD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4671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545" y="258969"/>
            <a:ext cx="1474649" cy="9401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545" y="1294841"/>
            <a:ext cx="1474649" cy="30862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7545" y="4508301"/>
            <a:ext cx="384691" cy="258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2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24F6B1-8D2F-4C86-9B95-DC63CC51105C}" type="datetimeFigureOut">
              <a:rPr lang="en-US" smtClean="0"/>
              <a:t>3/8/2019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6351" y="4508301"/>
            <a:ext cx="577037" cy="258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2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07502" y="4508301"/>
            <a:ext cx="384691" cy="258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2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E90FF-E329-46D3-A20A-56D03696BD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941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70993" rtl="0" eaLnBrk="1" latinLnBrk="0" hangingPunct="1">
        <a:lnSpc>
          <a:spcPct val="90000"/>
        </a:lnSpc>
        <a:spcBef>
          <a:spcPct val="0"/>
        </a:spcBef>
        <a:buNone/>
        <a:defRPr sz="82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748" indent="-42748" algn="l" defTabSz="170993" rtl="0" eaLnBrk="1" latinLnBrk="0" hangingPunct="1">
        <a:lnSpc>
          <a:spcPct val="90000"/>
        </a:lnSpc>
        <a:spcBef>
          <a:spcPts val="187"/>
        </a:spcBef>
        <a:buFont typeface="Arial" panose="020B0604020202020204" pitchFamily="34" charset="0"/>
        <a:buChar char="•"/>
        <a:defRPr sz="524" kern="1200">
          <a:solidFill>
            <a:schemeClr val="tx1"/>
          </a:solidFill>
          <a:latin typeface="+mn-lt"/>
          <a:ea typeface="+mn-ea"/>
          <a:cs typeface="+mn-cs"/>
        </a:defRPr>
      </a:lvl1pPr>
      <a:lvl2pPr marL="128245" indent="-42748" algn="l" defTabSz="170993" rtl="0" eaLnBrk="1" latinLnBrk="0" hangingPunct="1">
        <a:lnSpc>
          <a:spcPct val="90000"/>
        </a:lnSpc>
        <a:spcBef>
          <a:spcPts val="94"/>
        </a:spcBef>
        <a:buFont typeface="Arial" panose="020B0604020202020204" pitchFamily="34" charset="0"/>
        <a:buChar char="•"/>
        <a:defRPr sz="449" kern="1200">
          <a:solidFill>
            <a:schemeClr val="tx1"/>
          </a:solidFill>
          <a:latin typeface="+mn-lt"/>
          <a:ea typeface="+mn-ea"/>
          <a:cs typeface="+mn-cs"/>
        </a:defRPr>
      </a:lvl2pPr>
      <a:lvl3pPr marL="213741" indent="-42748" algn="l" defTabSz="170993" rtl="0" eaLnBrk="1" latinLnBrk="0" hangingPunct="1">
        <a:lnSpc>
          <a:spcPct val="90000"/>
        </a:lnSpc>
        <a:spcBef>
          <a:spcPts val="94"/>
        </a:spcBef>
        <a:buFont typeface="Arial" panose="020B0604020202020204" pitchFamily="34" charset="0"/>
        <a:buChar char="•"/>
        <a:defRPr sz="374" kern="1200">
          <a:solidFill>
            <a:schemeClr val="tx1"/>
          </a:solidFill>
          <a:latin typeface="+mn-lt"/>
          <a:ea typeface="+mn-ea"/>
          <a:cs typeface="+mn-cs"/>
        </a:defRPr>
      </a:lvl3pPr>
      <a:lvl4pPr marL="299237" indent="-42748" algn="l" defTabSz="170993" rtl="0" eaLnBrk="1" latinLnBrk="0" hangingPunct="1">
        <a:lnSpc>
          <a:spcPct val="90000"/>
        </a:lnSpc>
        <a:spcBef>
          <a:spcPts val="94"/>
        </a:spcBef>
        <a:buFont typeface="Arial" panose="020B0604020202020204" pitchFamily="34" charset="0"/>
        <a:buChar char="•"/>
        <a:defRPr sz="337" kern="1200">
          <a:solidFill>
            <a:schemeClr val="tx1"/>
          </a:solidFill>
          <a:latin typeface="+mn-lt"/>
          <a:ea typeface="+mn-ea"/>
          <a:cs typeface="+mn-cs"/>
        </a:defRPr>
      </a:lvl4pPr>
      <a:lvl5pPr marL="384734" indent="-42748" algn="l" defTabSz="170993" rtl="0" eaLnBrk="1" latinLnBrk="0" hangingPunct="1">
        <a:lnSpc>
          <a:spcPct val="90000"/>
        </a:lnSpc>
        <a:spcBef>
          <a:spcPts val="94"/>
        </a:spcBef>
        <a:buFont typeface="Arial" panose="020B0604020202020204" pitchFamily="34" charset="0"/>
        <a:buChar char="•"/>
        <a:defRPr sz="337" kern="1200">
          <a:solidFill>
            <a:schemeClr val="tx1"/>
          </a:solidFill>
          <a:latin typeface="+mn-lt"/>
          <a:ea typeface="+mn-ea"/>
          <a:cs typeface="+mn-cs"/>
        </a:defRPr>
      </a:lvl5pPr>
      <a:lvl6pPr marL="470230" indent="-42748" algn="l" defTabSz="170993" rtl="0" eaLnBrk="1" latinLnBrk="0" hangingPunct="1">
        <a:lnSpc>
          <a:spcPct val="90000"/>
        </a:lnSpc>
        <a:spcBef>
          <a:spcPts val="94"/>
        </a:spcBef>
        <a:buFont typeface="Arial" panose="020B0604020202020204" pitchFamily="34" charset="0"/>
        <a:buChar char="•"/>
        <a:defRPr sz="337" kern="1200">
          <a:solidFill>
            <a:schemeClr val="tx1"/>
          </a:solidFill>
          <a:latin typeface="+mn-lt"/>
          <a:ea typeface="+mn-ea"/>
          <a:cs typeface="+mn-cs"/>
        </a:defRPr>
      </a:lvl6pPr>
      <a:lvl7pPr marL="555727" indent="-42748" algn="l" defTabSz="170993" rtl="0" eaLnBrk="1" latinLnBrk="0" hangingPunct="1">
        <a:lnSpc>
          <a:spcPct val="90000"/>
        </a:lnSpc>
        <a:spcBef>
          <a:spcPts val="94"/>
        </a:spcBef>
        <a:buFont typeface="Arial" panose="020B0604020202020204" pitchFamily="34" charset="0"/>
        <a:buChar char="•"/>
        <a:defRPr sz="337" kern="1200">
          <a:solidFill>
            <a:schemeClr val="tx1"/>
          </a:solidFill>
          <a:latin typeface="+mn-lt"/>
          <a:ea typeface="+mn-ea"/>
          <a:cs typeface="+mn-cs"/>
        </a:defRPr>
      </a:lvl7pPr>
      <a:lvl8pPr marL="641223" indent="-42748" algn="l" defTabSz="170993" rtl="0" eaLnBrk="1" latinLnBrk="0" hangingPunct="1">
        <a:lnSpc>
          <a:spcPct val="90000"/>
        </a:lnSpc>
        <a:spcBef>
          <a:spcPts val="94"/>
        </a:spcBef>
        <a:buFont typeface="Arial" panose="020B0604020202020204" pitchFamily="34" charset="0"/>
        <a:buChar char="•"/>
        <a:defRPr sz="337" kern="1200">
          <a:solidFill>
            <a:schemeClr val="tx1"/>
          </a:solidFill>
          <a:latin typeface="+mn-lt"/>
          <a:ea typeface="+mn-ea"/>
          <a:cs typeface="+mn-cs"/>
        </a:defRPr>
      </a:lvl8pPr>
      <a:lvl9pPr marL="726719" indent="-42748" algn="l" defTabSz="170993" rtl="0" eaLnBrk="1" latinLnBrk="0" hangingPunct="1">
        <a:lnSpc>
          <a:spcPct val="90000"/>
        </a:lnSpc>
        <a:spcBef>
          <a:spcPts val="94"/>
        </a:spcBef>
        <a:buFont typeface="Arial" panose="020B0604020202020204" pitchFamily="34" charset="0"/>
        <a:buChar char="•"/>
        <a:defRPr sz="33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0993" rtl="0" eaLnBrk="1" latinLnBrk="0" hangingPunct="1">
        <a:defRPr sz="337" kern="1200">
          <a:solidFill>
            <a:schemeClr val="tx1"/>
          </a:solidFill>
          <a:latin typeface="+mn-lt"/>
          <a:ea typeface="+mn-ea"/>
          <a:cs typeface="+mn-cs"/>
        </a:defRPr>
      </a:lvl1pPr>
      <a:lvl2pPr marL="85496" algn="l" defTabSz="170993" rtl="0" eaLnBrk="1" latinLnBrk="0" hangingPunct="1">
        <a:defRPr sz="337" kern="1200">
          <a:solidFill>
            <a:schemeClr val="tx1"/>
          </a:solidFill>
          <a:latin typeface="+mn-lt"/>
          <a:ea typeface="+mn-ea"/>
          <a:cs typeface="+mn-cs"/>
        </a:defRPr>
      </a:lvl2pPr>
      <a:lvl3pPr marL="170993" algn="l" defTabSz="170993" rtl="0" eaLnBrk="1" latinLnBrk="0" hangingPunct="1">
        <a:defRPr sz="337" kern="1200">
          <a:solidFill>
            <a:schemeClr val="tx1"/>
          </a:solidFill>
          <a:latin typeface="+mn-lt"/>
          <a:ea typeface="+mn-ea"/>
          <a:cs typeface="+mn-cs"/>
        </a:defRPr>
      </a:lvl3pPr>
      <a:lvl4pPr marL="256489" algn="l" defTabSz="170993" rtl="0" eaLnBrk="1" latinLnBrk="0" hangingPunct="1">
        <a:defRPr sz="337" kern="1200">
          <a:solidFill>
            <a:schemeClr val="tx1"/>
          </a:solidFill>
          <a:latin typeface="+mn-lt"/>
          <a:ea typeface="+mn-ea"/>
          <a:cs typeface="+mn-cs"/>
        </a:defRPr>
      </a:lvl4pPr>
      <a:lvl5pPr marL="341986" algn="l" defTabSz="170993" rtl="0" eaLnBrk="1" latinLnBrk="0" hangingPunct="1">
        <a:defRPr sz="337" kern="1200">
          <a:solidFill>
            <a:schemeClr val="tx1"/>
          </a:solidFill>
          <a:latin typeface="+mn-lt"/>
          <a:ea typeface="+mn-ea"/>
          <a:cs typeface="+mn-cs"/>
        </a:defRPr>
      </a:lvl5pPr>
      <a:lvl6pPr marL="427482" algn="l" defTabSz="170993" rtl="0" eaLnBrk="1" latinLnBrk="0" hangingPunct="1">
        <a:defRPr sz="337" kern="1200">
          <a:solidFill>
            <a:schemeClr val="tx1"/>
          </a:solidFill>
          <a:latin typeface="+mn-lt"/>
          <a:ea typeface="+mn-ea"/>
          <a:cs typeface="+mn-cs"/>
        </a:defRPr>
      </a:lvl6pPr>
      <a:lvl7pPr marL="512978" algn="l" defTabSz="170993" rtl="0" eaLnBrk="1" latinLnBrk="0" hangingPunct="1">
        <a:defRPr sz="337" kern="1200">
          <a:solidFill>
            <a:schemeClr val="tx1"/>
          </a:solidFill>
          <a:latin typeface="+mn-lt"/>
          <a:ea typeface="+mn-ea"/>
          <a:cs typeface="+mn-cs"/>
        </a:defRPr>
      </a:lvl7pPr>
      <a:lvl8pPr marL="598475" algn="l" defTabSz="170993" rtl="0" eaLnBrk="1" latinLnBrk="0" hangingPunct="1">
        <a:defRPr sz="337" kern="1200">
          <a:solidFill>
            <a:schemeClr val="tx1"/>
          </a:solidFill>
          <a:latin typeface="+mn-lt"/>
          <a:ea typeface="+mn-ea"/>
          <a:cs typeface="+mn-cs"/>
        </a:defRPr>
      </a:lvl8pPr>
      <a:lvl9pPr marL="683971" algn="l" defTabSz="170993" rtl="0" eaLnBrk="1" latinLnBrk="0" hangingPunct="1">
        <a:defRPr sz="33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D476188-C09B-49D6-80FD-28ED885515E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0577" b="12535"/>
          <a:stretch/>
        </p:blipFill>
        <p:spPr>
          <a:xfrm rot="5400000">
            <a:off x="-1575581" y="1579294"/>
            <a:ext cx="4860387" cy="1709225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chemeClr val="tx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7086553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Paruchuri, Sai Tej</dc:creator>
  <cp:lastModifiedBy>Paruchuri, Sai Tej</cp:lastModifiedBy>
  <cp:revision>3</cp:revision>
  <dcterms:created xsi:type="dcterms:W3CDTF">2019-03-09T03:07:22Z</dcterms:created>
  <dcterms:modified xsi:type="dcterms:W3CDTF">2019-03-09T03:25:41Z</dcterms:modified>
</cp:coreProperties>
</file>