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" y="1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2393B-08A3-4C4D-B837-717C9DA05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65CFFF-6749-45E9-88CC-C3012E946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64830-88F7-4FF0-831A-98DD8FCF5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5AB03-5EEB-44DE-933F-52FDE8BBE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ED6D0-5397-40D0-BB74-D2DE49A4C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4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96C9B-B98A-4D75-B1C3-17A62ADDA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1AE07C-6F04-4E1D-9E15-D808A1D75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B2B5C-BC3F-4BFC-8838-41AFBA9F9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A77D9-376A-4E8D-AC46-1F704709C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55151-369B-4DD1-B6CF-E271AD436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17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D27A2C-83C4-445F-94AF-8922DE92DC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830CE9-D0C3-4C03-8E24-41CE541408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EAF17-2BBB-40F0-827E-1644F26B6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70AD0-5B1A-4DAA-821D-0C05B50F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F3294-7855-43EF-B441-11C92B27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03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CA855-1796-498E-A2A2-E86EC37FA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B5832-3DF3-4AA2-A344-05FBC9F4D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1985EA-C8CE-4816-BE9D-DD02D6B1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65F9D-35D1-4CAE-9B2D-CDA14972F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CE89ED-44CB-416E-9DAE-670146AD7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82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17CB-9F6B-4ED7-8E28-BA20D022E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DB4ED-C6FE-44BE-838A-DA3E514FF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384BD-6CD6-4795-9A11-88643FBA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0F039-76CC-43D6-A097-CA22E7FCC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3337D-12EF-403F-BA5B-C1E4B2EA7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38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BF9D5-0B7C-41B1-8FF0-06186F71B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98DFC-7DDE-47EC-A43C-08EC8E9434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7133F0-03F4-4576-B461-6725242B0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5044E-1738-4ABA-AE1A-3FA9937CA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88ADBC-C323-44B2-B81E-BC1829453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CC5E7B-DE37-4EBC-AFE4-77A9D22F3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78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6DCAD-D997-42A5-9022-0AF6FBD7E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0F72B-041E-4F5F-AE19-140EFA540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10638-D67F-446C-97ED-4519930468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E82E1-2083-49C8-A0AA-F201570D61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244B5F-8C83-4134-B53C-2D1651F2AB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5866D1-563B-4F4F-87FF-6B95F48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6F4ABB-E3A4-4F04-AFBF-002970875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57E93B-7C6E-43A8-AF92-9FB50C4E6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8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BA014-C7CE-4F79-810E-08CA1934A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4BE381-A888-4973-AAAB-89C3888B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98F1D2-7E0E-40A0-8AA4-320E8F7C2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F5BC1-D439-42C2-8CBD-15FB7F37E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52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6DE30E-8C12-418E-9ACC-05B2418E3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E626B4-5324-4476-83E5-60388A02B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A6D31-8D22-4495-BB75-96A423308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7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F40A0-7945-4E96-8A8D-99FC41E06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E9331-D284-4507-B180-86D39273E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939956-4FCF-435B-AC30-AF0EDAE04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C0DAA-50D6-4F2A-8402-CB14604B4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D80333-BC3F-4B63-B4D9-445094761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C7112C-7E72-4713-ACEC-B33FC0F1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7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EE457-BD29-4B80-88AB-E77A33E18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D880D-B84D-4B26-A461-D76553C7C3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6CF990-A602-4A2D-872A-194EF04A6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E842CA-24B0-45F5-B2CD-2D8423EE4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D65C1-F91F-4E22-B13B-D748185D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FB9F21-5624-4BB7-93C6-25F2B553A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9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45F315-4DAA-4D88-BDAF-B10568088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C8625-F2E2-4354-A6D6-2A31C7E28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071BE-0ABC-48F3-BF6C-9BDC687CE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8C4EE-D524-480E-B9BC-E15D5F46E504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CD283-BB00-432A-BF6A-D61B97BD8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7E2D9-A19B-41BD-AA78-7679828CE7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87BC7-C229-4052-A001-EA32CDFC2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openxmlformats.org/officeDocument/2006/relationships/tags" Target="../tags/tag2.xml"/><Relationship Id="rId16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pn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C91127-8B82-4293-AE18-56E903F7005A}"/>
              </a:ext>
            </a:extLst>
          </p:cNvPr>
          <p:cNvSpPr/>
          <p:nvPr/>
        </p:nvSpPr>
        <p:spPr>
          <a:xfrm rot="10800000">
            <a:off x="5161747" y="2937718"/>
            <a:ext cx="1037400" cy="688542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1" baseline="-2500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94EBBD-51CF-4056-BEF9-A3A85F8D39F3}"/>
              </a:ext>
            </a:extLst>
          </p:cNvPr>
          <p:cNvSpPr/>
          <p:nvPr/>
        </p:nvSpPr>
        <p:spPr>
          <a:xfrm rot="10800000">
            <a:off x="5161747" y="4334353"/>
            <a:ext cx="1037399" cy="93995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E01FC9-B0D7-470B-8BD4-A2E4EF1B601B}"/>
              </a:ext>
            </a:extLst>
          </p:cNvPr>
          <p:cNvGrpSpPr/>
          <p:nvPr/>
        </p:nvGrpSpPr>
        <p:grpSpPr>
          <a:xfrm rot="10800000">
            <a:off x="5295689" y="3621300"/>
            <a:ext cx="709653" cy="705874"/>
            <a:chOff x="4973564" y="1377325"/>
            <a:chExt cx="579512" cy="576424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26B7BF4-BF7F-425A-A2A2-BDFE260DC903}"/>
                </a:ext>
              </a:extLst>
            </p:cNvPr>
            <p:cNvGrpSpPr/>
            <p:nvPr/>
          </p:nvGrpSpPr>
          <p:grpSpPr>
            <a:xfrm rot="5400000">
              <a:off x="4777941" y="1572950"/>
              <a:ext cx="576422" cy="185176"/>
              <a:chOff x="1953749" y="3537744"/>
              <a:chExt cx="5782477" cy="613899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4CC060E-4D1B-4708-A924-6C325022D3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3749" y="3862062"/>
                <a:ext cx="46004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2B07A8A-5D87-4D26-8670-E26B7DCBC6B2}"/>
                  </a:ext>
                </a:extLst>
              </p:cNvPr>
              <p:cNvCxnSpPr/>
              <p:nvPr/>
            </p:nvCxnSpPr>
            <p:spPr>
              <a:xfrm flipV="1">
                <a:off x="2413789" y="3543300"/>
                <a:ext cx="318762" cy="31876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629EC9CD-FF49-45F2-83B6-C0D564B15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2551" y="3543300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214D23EB-52CB-4559-B997-609660BA22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40894" y="3543300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CCCF42E-CBBE-4227-9471-87BB63E7AD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427" y="3543300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A380AD41-95E9-4E80-9F96-AFABBAD6C6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53770" y="3543300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C6D6B640-A14D-41C5-BF38-C46BEB549C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8132" y="3543299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DA725CF-990E-430C-98AE-BF7170F528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475" y="3543299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43BEF557-811E-48E3-BB4D-E115CFB0C9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1008" y="3537744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B18D974D-57B4-49B0-B312-95782B3BDE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89351" y="3862062"/>
                <a:ext cx="286835" cy="28402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9F9F7F1-E042-4C66-9BB4-CD9C12FE22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6186" y="3862062"/>
                <a:ext cx="46004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CC77EBE-0DF9-4435-A185-2FD0F8A4E52E}"/>
                </a:ext>
              </a:extLst>
            </p:cNvPr>
            <p:cNvGrpSpPr/>
            <p:nvPr/>
          </p:nvGrpSpPr>
          <p:grpSpPr>
            <a:xfrm>
              <a:off x="5402264" y="1377325"/>
              <a:ext cx="150812" cy="576424"/>
              <a:chOff x="5564189" y="1377325"/>
              <a:chExt cx="150812" cy="576424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8501CCD-6EBB-44A3-BEE4-38BB715C6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1181" y="1377325"/>
                <a:ext cx="0" cy="57642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8251221-CDBE-4289-AC99-F0F4BAE82B5A}"/>
                  </a:ext>
                </a:extLst>
              </p:cNvPr>
              <p:cNvCxnSpPr/>
              <p:nvPr/>
            </p:nvCxnSpPr>
            <p:spPr>
              <a:xfrm>
                <a:off x="5567363" y="1724025"/>
                <a:ext cx="14763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07CE0ED-53D3-4064-96FA-6FB225B0451B}"/>
                  </a:ext>
                </a:extLst>
              </p:cNvPr>
              <p:cNvCxnSpPr/>
              <p:nvPr/>
            </p:nvCxnSpPr>
            <p:spPr>
              <a:xfrm flipV="1">
                <a:off x="5564189" y="1606550"/>
                <a:ext cx="0" cy="1206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11426D1-096E-4B75-928E-AFB7D433C15B}"/>
                  </a:ext>
                </a:extLst>
              </p:cNvPr>
              <p:cNvCxnSpPr/>
              <p:nvPr/>
            </p:nvCxnSpPr>
            <p:spPr>
              <a:xfrm flipV="1">
                <a:off x="5715001" y="1606550"/>
                <a:ext cx="0" cy="1206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5606CE9-1EBB-43F3-AAB0-4568791AF0C7}"/>
              </a:ext>
            </a:extLst>
          </p:cNvPr>
          <p:cNvCxnSpPr>
            <a:cxnSpLocks/>
          </p:cNvCxnSpPr>
          <p:nvPr/>
        </p:nvCxnSpPr>
        <p:spPr>
          <a:xfrm>
            <a:off x="6565801" y="4035728"/>
            <a:ext cx="0" cy="341019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EF51F44C-CE2D-4CB1-9270-982225AA1E29}"/>
              </a:ext>
            </a:extLst>
          </p:cNvPr>
          <p:cNvSpPr/>
          <p:nvPr/>
        </p:nvSpPr>
        <p:spPr>
          <a:xfrm rot="10800000">
            <a:off x="5161747" y="1548262"/>
            <a:ext cx="1037400" cy="688542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1" baseline="-25000" dirty="0">
              <a:solidFill>
                <a:schemeClr val="tx1"/>
              </a:solidFill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6593DC6-48E8-4E85-9224-F16D8CF83A5B}"/>
              </a:ext>
            </a:extLst>
          </p:cNvPr>
          <p:cNvGrpSpPr/>
          <p:nvPr/>
        </p:nvGrpSpPr>
        <p:grpSpPr>
          <a:xfrm rot="10800000">
            <a:off x="5295689" y="2231844"/>
            <a:ext cx="709653" cy="705874"/>
            <a:chOff x="4973564" y="1377325"/>
            <a:chExt cx="579512" cy="57642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A1AD74C-B459-4CBD-B6F1-2D6010FF9509}"/>
                </a:ext>
              </a:extLst>
            </p:cNvPr>
            <p:cNvGrpSpPr/>
            <p:nvPr/>
          </p:nvGrpSpPr>
          <p:grpSpPr>
            <a:xfrm rot="5400000">
              <a:off x="4777941" y="1572950"/>
              <a:ext cx="576422" cy="185176"/>
              <a:chOff x="1953749" y="3537744"/>
              <a:chExt cx="5782477" cy="613899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C24D1486-0D98-4D86-BA61-0D2186A233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3749" y="3862062"/>
                <a:ext cx="46004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EC9ACA87-617F-4235-928B-89542CA400FF}"/>
                  </a:ext>
                </a:extLst>
              </p:cNvPr>
              <p:cNvCxnSpPr/>
              <p:nvPr/>
            </p:nvCxnSpPr>
            <p:spPr>
              <a:xfrm flipV="1">
                <a:off x="2413789" y="3543300"/>
                <a:ext cx="318762" cy="31876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426529E-93D8-493F-BDE0-76669DA8D2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2551" y="3543300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71A51594-4AE5-494B-BEDB-A84B7010A3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40894" y="3543300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566525A1-4A75-4072-836E-A7E981A5B4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5427" y="3543300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E47F05F-1C71-4CDC-BDC7-FEC4603B3B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53770" y="3543300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44A1D41E-8056-487F-ADB5-371307DFB8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8132" y="3543299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0F140640-8E8B-4785-92E5-C5C2DF2F05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475" y="3543299"/>
                <a:ext cx="614362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16E66693-FAA6-4028-A757-68ACF3DE63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1008" y="3537744"/>
                <a:ext cx="608343" cy="6083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135B154-882D-45A4-9FC3-59BE7CE866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89351" y="3862062"/>
                <a:ext cx="286835" cy="28402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39456B2E-C1AC-4877-82F0-32A781D006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76186" y="3862062"/>
                <a:ext cx="46004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4B5A2CC-3EBC-4E2C-ABE0-40CDE971E890}"/>
                </a:ext>
              </a:extLst>
            </p:cNvPr>
            <p:cNvGrpSpPr/>
            <p:nvPr/>
          </p:nvGrpSpPr>
          <p:grpSpPr>
            <a:xfrm>
              <a:off x="5402264" y="1377325"/>
              <a:ext cx="150812" cy="576424"/>
              <a:chOff x="5564189" y="1377325"/>
              <a:chExt cx="150812" cy="576424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368AE31B-2617-4F2B-9A5E-1219CBB62F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1181" y="1377325"/>
                <a:ext cx="0" cy="57642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9B61657-2358-4F9B-9616-5615CA1F95A9}"/>
                  </a:ext>
                </a:extLst>
              </p:cNvPr>
              <p:cNvCxnSpPr/>
              <p:nvPr/>
            </p:nvCxnSpPr>
            <p:spPr>
              <a:xfrm>
                <a:off x="5567363" y="1724025"/>
                <a:ext cx="14763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527C348-E78A-41D6-9896-ECD069484C96}"/>
                  </a:ext>
                </a:extLst>
              </p:cNvPr>
              <p:cNvCxnSpPr/>
              <p:nvPr/>
            </p:nvCxnSpPr>
            <p:spPr>
              <a:xfrm flipV="1">
                <a:off x="5564189" y="1606550"/>
                <a:ext cx="0" cy="1206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36C0B54D-D90D-4F6B-8287-6BF653455D85}"/>
                  </a:ext>
                </a:extLst>
              </p:cNvPr>
              <p:cNvCxnSpPr/>
              <p:nvPr/>
            </p:nvCxnSpPr>
            <p:spPr>
              <a:xfrm flipV="1">
                <a:off x="5715001" y="1606550"/>
                <a:ext cx="0" cy="1206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27459FC-2A8A-4D97-8DFF-DB286FE383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210" y="2755262"/>
            <a:ext cx="220952" cy="1493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535521-70FE-4F1D-A948-47DEC0E400C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88" y="3852130"/>
            <a:ext cx="107428" cy="1142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43687E-F666-46AD-82A4-B2C016D2B16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53" y="1376376"/>
            <a:ext cx="226666" cy="14933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E19324-1007-483C-9E41-5427827A798C}"/>
              </a:ext>
            </a:extLst>
          </p:cNvPr>
          <p:cNvCxnSpPr>
            <a:stCxn id="6" idx="1"/>
          </p:cNvCxnSpPr>
          <p:nvPr/>
        </p:nvCxnSpPr>
        <p:spPr>
          <a:xfrm>
            <a:off x="6199146" y="4381350"/>
            <a:ext cx="36378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0E3F5334-B8F2-4D20-BBA8-B6A6E1BC7BA7}"/>
              </a:ext>
            </a:extLst>
          </p:cNvPr>
          <p:cNvCxnSpPr>
            <a:cxnSpLocks/>
          </p:cNvCxnSpPr>
          <p:nvPr/>
        </p:nvCxnSpPr>
        <p:spPr>
          <a:xfrm>
            <a:off x="6562559" y="2939252"/>
            <a:ext cx="0" cy="341019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9F34EFB-31FC-434E-9964-2B29E6F9ABB6}"/>
              </a:ext>
            </a:extLst>
          </p:cNvPr>
          <p:cNvCxnSpPr/>
          <p:nvPr/>
        </p:nvCxnSpPr>
        <p:spPr>
          <a:xfrm>
            <a:off x="6195904" y="3284874"/>
            <a:ext cx="36378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B0F25007-879A-4925-ADC8-D8E93D3FBA8E}"/>
              </a:ext>
            </a:extLst>
          </p:cNvPr>
          <p:cNvCxnSpPr>
            <a:cxnSpLocks/>
          </p:cNvCxnSpPr>
          <p:nvPr/>
        </p:nvCxnSpPr>
        <p:spPr>
          <a:xfrm>
            <a:off x="6556075" y="1542617"/>
            <a:ext cx="0" cy="341019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14C77C3-8B2C-4F22-B438-3167D7A5BBC9}"/>
              </a:ext>
            </a:extLst>
          </p:cNvPr>
          <p:cNvCxnSpPr/>
          <p:nvPr/>
        </p:nvCxnSpPr>
        <p:spPr>
          <a:xfrm>
            <a:off x="6189420" y="1888239"/>
            <a:ext cx="36378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523F3E83-C071-4F8B-8D5B-73B5B6A2B59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683" y="3227333"/>
            <a:ext cx="298286" cy="1493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D4BDF2-1397-4D5B-B81F-8A9D0544C89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015" y="3859101"/>
            <a:ext cx="201524" cy="2129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A0866C-2615-4164-9997-EEB9FEDF301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651" y="3867226"/>
            <a:ext cx="251810" cy="2156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CD2A936-1FEB-49F4-BDD5-283B36ECD5F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84" y="1862741"/>
            <a:ext cx="304000" cy="14933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21DD9DB-7C32-494E-A275-40B9E57898B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414" y="2487854"/>
            <a:ext cx="207238" cy="21295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F48FBDF-EC5E-4EBF-B820-69AD83276DE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44" y="2478347"/>
            <a:ext cx="257524" cy="21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675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293.9632"/>
  <p:tag name="ORIGINALWIDTH" val="434.9456"/>
  <p:tag name="LATEXADDIN" val="\documentclass{article}&#10;\usepackage{amsmath}&#10;\usepackage{bm}&#10;\usepackage{amssymb}&#10;\usepackage{bbold}&#10;\usepackage{array}&#10;\pagestyle{empty}&#10;\begin{document}&#10;&#10;&#10;$x_1$&#10;&#10;\end{document}"/>
  <p:tag name="IGUANATEXSIZE" val="20"/>
  <p:tag name="IGUANATEXCURSOR" val="161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224.9719"/>
  <p:tag name="ORIGINALWIDTH" val="211.4735"/>
  <p:tag name="LATEXADDIN" val="\documentclass{article}&#10;\usepackage{amsmath}&#10;\usepackage{bm}&#10;\usepackage{amssymb}&#10;\usepackage{bbold}&#10;\usepackage{array}&#10;\pagestyle{empty}&#10;\begin{document}&#10;&#10;&#10;$z$&#10;&#10;\end{document}"/>
  <p:tag name="IGUANATEXSIZE" val="20"/>
  <p:tag name="IGUANATEXCURSOR" val="159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293.9632"/>
  <p:tag name="ORIGINALWIDTH" val="446.1942"/>
  <p:tag name="LATEXADDIN" val="\documentclass{article}&#10;\usepackage{amsmath}&#10;\usepackage{bm}&#10;\usepackage{amssymb}&#10;\usepackage{bbold}&#10;\usepackage{array}&#10;\pagestyle{empty}&#10;\begin{document}&#10;&#10;&#10;$x_2$&#10;&#10;\end{document}"/>
  <p:tag name="IGUANATEXSIZE" val="20"/>
  <p:tag name="IGUANATEXCURSOR" val="161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293.9632"/>
  <p:tag name="ORIGINALWIDTH" val="587.1766"/>
  <p:tag name="LATEXADDIN" val="\documentclass{article}&#10;\usepackage{amsmath}&#10;\usepackage{bm}&#10;\usepackage{amssymb}&#10;\usepackage{bbold}&#10;\usepackage{array}&#10;\pagestyle{empty}&#10;\begin{document}&#10;&#10;$m_1$&#10;&#10;&#10;\end{document}"/>
  <p:tag name="IGUANATEXSIZE" val="20"/>
  <p:tag name="IGUANATEXCURSOR" val="16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419.1976"/>
  <p:tag name="ORIGINALWIDTH" val="396.7004"/>
  <p:tag name="LATEXADDIN" val="\documentclass{article}&#10;\usepackage{amsmath}&#10;\usepackage{bm}&#10;\usepackage{amssymb}&#10;\usepackage{bbold}&#10;\usepackage{array}&#10;\pagestyle{empty}&#10;\begin{document}&#10;&#10;$k_1$&#10;&#10;&#10;\end{document}"/>
  <p:tag name="IGUANATEXSIZE" val="20"/>
  <p:tag name="IGUANATEXCURSOR" val="158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424.4469"/>
  <p:tag name="ORIGINALWIDTH" val="495.688"/>
  <p:tag name="LATEXADDIN" val="\documentclass{article}&#10;\usepackage{amsmath}&#10;\usepackage{bm}&#10;\usepackage{amssymb}&#10;\usepackage{bbold}&#10;\usepackage{array}&#10;\pagestyle{empty}&#10;\begin{document}&#10;&#10;$C_1$&#10;&#10;&#10;\end{document}"/>
  <p:tag name="IGUANATEXSIZE" val="20"/>
  <p:tag name="IGUANATEXCURSOR" val="158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293.9632"/>
  <p:tag name="ORIGINALWIDTH" val="598.4252"/>
  <p:tag name="LATEXADDIN" val="\documentclass{article}&#10;\usepackage{amsmath}&#10;\usepackage{bm}&#10;\usepackage{amssymb}&#10;\usepackage{bbold}&#10;\usepackage{array}&#10;\pagestyle{empty}&#10;\begin{document}&#10;&#10;$m_2$&#10;&#10;&#10;\end{document}"/>
  <p:tag name="IGUANATEXSIZE" val="20"/>
  <p:tag name="IGUANATEXCURSOR" val="16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419.1976"/>
  <p:tag name="ORIGINALWIDTH" val="407.949"/>
  <p:tag name="LATEXADDIN" val="\documentclass{article}&#10;\usepackage{amsmath}&#10;\usepackage{bm}&#10;\usepackage{amssymb}&#10;\usepackage{bbold}&#10;\usepackage{array}&#10;\pagestyle{empty}&#10;\begin{document}&#10;&#10;$k_2$&#10;&#10;&#10;\end{document}"/>
  <p:tag name="IGUANATEXSIZE" val="20"/>
  <p:tag name="IGUANATEXCURSOR" val="16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4800"/>
  <p:tag name="ORIGINALHEIGHT" val="424.4469"/>
  <p:tag name="ORIGINALWIDTH" val="506.9366"/>
  <p:tag name="LATEXADDIN" val="\documentclass{article}&#10;\usepackage{amsmath}&#10;\usepackage{bm}&#10;\usepackage{amssymb}&#10;\usepackage{bbold}&#10;\usepackage{array}&#10;\pagestyle{empty}&#10;\begin{document}&#10;&#10;$C_2$&#10;&#10;&#10;\end{document}"/>
  <p:tag name="IGUANATEXSIZE" val="20"/>
  <p:tag name="IGUANATEXCURSOR" val="16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Paruchuri, Sai Tej</dc:creator>
  <cp:lastModifiedBy>Paruchuri, Sai Tej</cp:lastModifiedBy>
  <cp:revision>4</cp:revision>
  <dcterms:created xsi:type="dcterms:W3CDTF">2018-11-18T22:39:27Z</dcterms:created>
  <dcterms:modified xsi:type="dcterms:W3CDTF">2018-11-20T04:27:11Z</dcterms:modified>
</cp:coreProperties>
</file>